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4" r:id="rId3"/>
    <p:sldId id="259" r:id="rId4"/>
    <p:sldId id="282" r:id="rId5"/>
    <p:sldId id="287" r:id="rId6"/>
    <p:sldId id="260" r:id="rId7"/>
    <p:sldId id="267" r:id="rId8"/>
    <p:sldId id="276" r:id="rId9"/>
    <p:sldId id="288" r:id="rId10"/>
    <p:sldId id="289" r:id="rId11"/>
    <p:sldId id="290" r:id="rId12"/>
    <p:sldId id="27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50" d="100"/>
          <a:sy n="50" d="100"/>
        </p:scale>
        <p:origin x="346" y="9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9F4CE2-5583-4FBC-AAC4-F4365DE9F4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6E2B83B-027B-48F5-A6B6-21C7A9560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B5AF6E-252F-49C8-8E12-74A0A2306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72F027-0462-45D6-92C6-C7EC993DB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EAB04C-AA91-4AD0-B505-EF1C6CBDC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802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EF93F0-F7A1-48BD-A958-46AD3AD0C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EDEF1D0-B255-4C44-90B7-341E56C0A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C84976-9D5A-489A-9A3C-F1D96E12E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154DEEB-F9FC-4F20-98BB-DD95E517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DE6655-603B-4DDD-BCC1-233E842A9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543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AA5C4AC-132A-4433-808E-D48135BB5A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8956C4D-1F15-4682-8BDA-FDFF3EF53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BBEB86-1011-48DB-9C66-FDF44D7D8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97BBB3-20BB-4602-9C40-D111FFF2F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A49D81-3733-48AE-B3B0-55E22685D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034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CC1D95-2267-43BE-B7DF-D95A1D6DA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9FE569-59EA-4B8C-9517-6F20672BF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5E0775-11A9-41FD-B760-2B6631AF9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2EF7F4-CF5F-45B5-8041-8411DBD64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F36E54-6ECB-4739-8C0D-36B1492A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5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EC34BB-0901-4EE9-9E66-F6708F36E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4A1D6A-0BE0-408D-B468-F9A2A7452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9F70EF-8E5C-45A4-A9FD-62C363F89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03383F-9C21-4A7F-8DE2-D2A05740C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4C13659-A92E-4745-9BFB-04ED35085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0268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4FA8B4-9D40-47CE-AA74-E9F5D1D8B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E8EBF8-A704-452B-9E68-B90942BEA0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3D7EFF-1484-4B3A-8634-5330EDF32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FAB53D8-13F7-4F32-A271-6B2A259F8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207515E-9AE0-4A20-82DE-882B2759F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0AE57B9-24C7-4E26-9993-6BE5DFBC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916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5B051D-79E4-4AEF-AC27-013410856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28E9373-F57A-4087-B130-FD6748D67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C84A334-873A-42F6-8055-DB286FC5F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163FC9C-1574-46E2-BA34-81A0FF0A6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D0F2B67-29C8-4471-8E4B-DEABCEDAD5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A20BE6F-A92E-4786-B6C3-94E3880EB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805E62F-6241-4688-91F5-27640368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A96522C-4677-4B9A-AE48-C678254B5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1746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82BCF7-E0E3-4A49-9CD8-434AF0F97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AE732A1-9DAC-4E11-A491-A0D52C11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07B336-DBB8-492B-B4D2-3B796FE85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37AE9E-0B7E-46B1-A636-AAE215C8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8864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F63F44-73F7-498C-ADCE-9F82234B8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778DF5-0564-42E9-8034-CA111091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B3BD51-EB91-4149-BABA-A3F286736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027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576FF-F93D-484D-AFD4-FB924EE16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7928C0-50D0-4E93-8B45-534D8B91F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F1F1CE-B61C-40C4-ABE3-0E0A28736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D44DCE-1582-4BA7-9156-C8721517D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896F3EE-DDBC-409D-9498-18B69566C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C1AA915-E2F3-4E6E-ABBE-3FCF6690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367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4F6205-3070-4194-AC45-9528CE13E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7FE5F62-676E-4E77-91AF-58FF2DDEB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7D22D4D-1BC3-41BA-812F-1CCBFD5CD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DD9569F-56E0-4B38-9A96-1E51996C5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A09A6E-F899-411B-BD77-74A6CA9F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F7017BD-71A3-4A94-86ED-5A542867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530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E70E505-E382-480B-9F1E-7B3977F43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19F14C7-D197-464E-AFFD-F10EADA76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ACAEB35-1C4A-429E-ADE1-E32CF4F0A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2323B-8349-402C-9015-8A51B8E260A8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81297A-8060-4FB5-88F0-86E4882A3E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3A46C8-F89C-489F-A029-6DEF3748E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8CC31-0510-4A7F-A89C-1CFC86DD2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6364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61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63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4" descr="Audio sound board">
            <a:extLst>
              <a:ext uri="{FF2B5EF4-FFF2-40B4-BE49-F238E27FC236}">
                <a16:creationId xmlns:a16="http://schemas.microsoft.com/office/drawing/2014/main" id="{0F75AEDF-A434-4C60-AA66-0C21456440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4038603" y="0"/>
            <a:ext cx="9679153" cy="6875819"/>
          </a:xfrm>
          <a:prstGeom prst="rect">
            <a:avLst/>
          </a:prstGeom>
        </p:spPr>
      </p:pic>
      <p:sp>
        <p:nvSpPr>
          <p:cNvPr id="92" name="Rectangle 65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reeform: Shape 67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5CAA1E-C69E-4F31-871A-72E527CBA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96" y="995461"/>
            <a:ext cx="4040744" cy="35408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kumimoji="1" lang="zh-TW" altLang="en-US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網頁程式設計</a:t>
            </a:r>
            <a:br>
              <a:rPr lang="en-US" altLang="zh-TW" b="1" dirty="0">
                <a:solidFill>
                  <a:srgbClr val="FFFFFF"/>
                </a:solidFill>
                <a:latin typeface="Maiandra GD" panose="020E0502030308020204" pitchFamily="34" charset="0"/>
                <a:ea typeface="Malgun Gothic Semilight" panose="020B0502040204020203" pitchFamily="34" charset="-120"/>
                <a:cs typeface="Malgun Gothic Semilight" panose="020B0502040204020203" pitchFamily="34" charset="-120"/>
              </a:rPr>
            </a:br>
            <a:br>
              <a:rPr lang="en-US" altLang="zh-TW" sz="3600" b="1" dirty="0">
                <a:solidFill>
                  <a:srgbClr val="FFFFFF"/>
                </a:solidFill>
                <a:latin typeface="Maiandra GD" panose="020E0502030308020204" pitchFamily="34" charset="0"/>
                <a:ea typeface="Malgun Gothic Semilight" panose="020B0502040204020203" pitchFamily="34" charset="-120"/>
                <a:cs typeface="Malgun Gothic Semilight" panose="020B0502040204020203" pitchFamily="34" charset="-120"/>
              </a:rPr>
            </a:br>
            <a:endParaRPr lang="zh-TW" altLang="en-US" sz="3600" b="1" dirty="0">
              <a:solidFill>
                <a:srgbClr val="FFFFFF"/>
              </a:solidFill>
              <a:latin typeface="Maiandra GD" panose="020E0502030308020204" pitchFamily="34" charset="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257C2D62-8177-41AD-93FE-1D76D7C185D6}"/>
              </a:ext>
            </a:extLst>
          </p:cNvPr>
          <p:cNvSpPr txBox="1">
            <a:spLocks/>
          </p:cNvSpPr>
          <p:nvPr/>
        </p:nvSpPr>
        <p:spPr>
          <a:xfrm>
            <a:off x="282675" y="1863055"/>
            <a:ext cx="5291195" cy="45811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5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09438CF-C60E-4F01-B69F-DFEBA0BA6BDF}"/>
              </a:ext>
            </a:extLst>
          </p:cNvPr>
          <p:cNvSpPr txBox="1"/>
          <p:nvPr/>
        </p:nvSpPr>
        <p:spPr>
          <a:xfrm>
            <a:off x="519482" y="4434452"/>
            <a:ext cx="60986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kumimoji="1" lang="zh-TW" altLang="en-US" sz="32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系級：運競三</a:t>
            </a:r>
            <a:endParaRPr kumimoji="1" lang="en-US" altLang="zh-TW" sz="3200" dirty="0">
              <a:solidFill>
                <a:schemeClr val="bg1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algn="l"/>
            <a:r>
              <a:rPr kumimoji="1" lang="zh-TW" altLang="en-US" sz="32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學號：</a:t>
            </a:r>
            <a:r>
              <a:rPr kumimoji="1" lang="en-US" altLang="zh-TW" sz="32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408736022</a:t>
            </a:r>
          </a:p>
          <a:p>
            <a:pPr algn="l"/>
            <a:r>
              <a:rPr kumimoji="1" lang="zh-TW" altLang="en-US" sz="32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姓名：鍾乙禎</a:t>
            </a:r>
          </a:p>
          <a:p>
            <a:pPr algn="l"/>
            <a:endParaRPr lang="zh-TW" altLang="en-US" sz="2400" b="1" dirty="0">
              <a:solidFill>
                <a:schemeClr val="bg1"/>
              </a:solidFill>
              <a:latin typeface="Maiandra GD" panose="020E0502030308020204" pitchFamily="34" charset="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6670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28D396-3EB4-4CFA-A0F8-3BA6ACD8C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9" b="5629"/>
          <a:stretch/>
        </p:blipFill>
        <p:spPr>
          <a:xfrm>
            <a:off x="20" y="0"/>
            <a:ext cx="12191980" cy="70300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1B69DB-8C75-4E2B-B0E5-6F19CF12B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30" y="978204"/>
            <a:ext cx="3658666" cy="472627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網頁版面</a:t>
            </a:r>
            <a:r>
              <a:rPr lang="en-US" altLang="zh-TW" sz="4000" dirty="0"/>
              <a:t>-SHOP</a:t>
            </a:r>
            <a:endParaRPr lang="zh-TW" alt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B59B3F81-AF31-4E89-8D5D-39E3AAF53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68967" y="643221"/>
            <a:ext cx="6507438" cy="5743622"/>
          </a:xfrm>
        </p:spPr>
      </p:pic>
    </p:spTree>
    <p:extLst>
      <p:ext uri="{BB962C8B-B14F-4D97-AF65-F5344CB8AC3E}">
        <p14:creationId xmlns:p14="http://schemas.microsoft.com/office/powerpoint/2010/main" val="10530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28D396-3EB4-4CFA-A0F8-3BA6ACD8C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1334" b="5391"/>
          <a:stretch/>
        </p:blipFill>
        <p:spPr>
          <a:xfrm>
            <a:off x="20" y="0"/>
            <a:ext cx="12191980" cy="70300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1B69DB-8C75-4E2B-B0E5-6F19CF12B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30" y="978204"/>
            <a:ext cx="3658666" cy="472627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網頁版面</a:t>
            </a:r>
            <a:r>
              <a:rPr lang="en-US" altLang="zh-TW" sz="4000" dirty="0"/>
              <a:t>-Movie</a:t>
            </a:r>
            <a:endParaRPr lang="zh-TW" alt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內容版面配置區 4">
            <a:extLst>
              <a:ext uri="{FF2B5EF4-FFF2-40B4-BE49-F238E27FC236}">
                <a16:creationId xmlns:a16="http://schemas.microsoft.com/office/drawing/2014/main" id="{E30B282B-CC7C-4E5E-A1BE-C7212C7AE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585" y="365063"/>
            <a:ext cx="6542202" cy="595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37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E438BF0-F62B-4FA7-A0D3-6A3E9F929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0" r="18790"/>
          <a:stretch/>
        </p:blipFill>
        <p:spPr>
          <a:xfrm>
            <a:off x="4650658" y="1"/>
            <a:ext cx="7541342" cy="6857999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8222339-5BA6-461F-AE4E-C8D6468C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822" y="2910205"/>
            <a:ext cx="5266155" cy="1325563"/>
          </a:xfrm>
        </p:spPr>
        <p:txBody>
          <a:bodyPr>
            <a:normAutofit/>
          </a:bodyPr>
          <a:lstStyle/>
          <a:p>
            <a:r>
              <a:rPr lang="zh-TW" altLang="en-US" sz="6000" b="1" kern="1200" dirty="0">
                <a:latin typeface="+mj-lt"/>
                <a:ea typeface="+mj-ea"/>
                <a:cs typeface="+mj-cs"/>
              </a:rPr>
              <a:t>謝謝大家</a:t>
            </a:r>
            <a:endParaRPr lang="zh-TW" altLang="en-US" sz="6000" b="1" dirty="0"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7795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FAADDD3-8D41-46D0-B64A-28CDFFD0F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813" y="833653"/>
            <a:ext cx="9012187" cy="60081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412970F-C385-4D7A-82CA-A07E5AAA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kumimoji="1" lang="zh-TW" altLang="en-US" sz="3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網站名稱</a:t>
            </a:r>
            <a:endParaRPr lang="zh-TW" altLang="en-US" sz="3600" b="1" dirty="0">
              <a:solidFill>
                <a:srgbClr val="FFFFFF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865704-2CBC-4171-B2BF-36C4311F0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407" y="1842611"/>
            <a:ext cx="6053392" cy="4726276"/>
          </a:xfrm>
        </p:spPr>
        <p:txBody>
          <a:bodyPr anchor="ctr">
            <a:normAutofit/>
          </a:bodyPr>
          <a:lstStyle/>
          <a:p>
            <a:r>
              <a:rPr lang="zh-TW" altLang="en-US" sz="3600" b="1" dirty="0">
                <a:solidFill>
                  <a:srgbClr val="FFFFFF"/>
                </a:solidFill>
                <a:latin typeface="Maiandra GD" panose="020E0502030308020204" pitchFamily="34" charset="0"/>
                <a:ea typeface="Yu Gothic UI Semibold" panose="020B0700000000000000" pitchFamily="34" charset="-128"/>
              </a:rPr>
              <a:t>藝人</a:t>
            </a:r>
            <a:r>
              <a:rPr lang="en-US" altLang="zh-TW" sz="3600" b="1" dirty="0">
                <a:solidFill>
                  <a:srgbClr val="FFFFFF"/>
                </a:solidFill>
                <a:latin typeface="Maiandra GD" panose="020E0502030308020204" pitchFamily="34" charset="0"/>
                <a:ea typeface="Yu Gothic UI Semibold" panose="020B0700000000000000" pitchFamily="34" charset="-128"/>
              </a:rPr>
              <a:t>-A-Lin </a:t>
            </a:r>
          </a:p>
          <a:p>
            <a:r>
              <a:rPr lang="zh-TW" altLang="en-US" sz="3600" b="1" dirty="0">
                <a:solidFill>
                  <a:srgbClr val="FFFFFF"/>
                </a:solidFill>
                <a:latin typeface="Maiandra GD" panose="020E0502030308020204" pitchFamily="34" charset="0"/>
                <a:ea typeface="Yu Gothic UI Semibold" panose="020B0700000000000000" pitchFamily="34" charset="-128"/>
              </a:rPr>
              <a:t>線上網站</a:t>
            </a:r>
          </a:p>
          <a:p>
            <a:endParaRPr lang="en-US" altLang="zh-TW" sz="2400" b="1" dirty="0">
              <a:solidFill>
                <a:srgbClr val="FFFFFF"/>
              </a:solidFill>
              <a:latin typeface="Maiandra GD" panose="020E0502030308020204" pitchFamily="34" charset="0"/>
              <a:ea typeface="Yu Gothic UI Semibold" panose="020B0700000000000000" pitchFamily="34" charset="-128"/>
            </a:endParaRPr>
          </a:p>
          <a:p>
            <a:endParaRPr lang="zh-TW" altLang="en-US" sz="2000" dirty="0">
              <a:solidFill>
                <a:srgbClr val="FFFFFF"/>
              </a:solidFill>
              <a:latin typeface="Maiandra GD" panose="020E0502030308020204" pitchFamily="34" charset="0"/>
            </a:endParaRPr>
          </a:p>
          <a:p>
            <a:endParaRPr lang="zh-TW" altLang="en-US" sz="2000" dirty="0">
              <a:solidFill>
                <a:srgbClr val="FFFFFF"/>
              </a:solidFill>
              <a:latin typeface="Maiandra GD" panose="020E0502030308020204" pitchFamily="34" charset="0"/>
            </a:endParaRPr>
          </a:p>
          <a:p>
            <a:endParaRPr lang="zh-TW" alt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878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C277C3E-864B-49F3-9A51-12C8011CD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17" y="1397174"/>
            <a:ext cx="7886700" cy="524827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89821A2-87DE-41B2-9697-8F606141A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542" y="773206"/>
            <a:ext cx="6387102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kumimoji="1" lang="zh-TW" altLang="en-US" sz="4000" dirty="0">
                <a:latin typeface="Kaiti SC" panose="02010600040101010101" pitchFamily="2" charset="-122"/>
                <a:ea typeface="Kaiti SC" panose="02010600040101010101" pitchFamily="2" charset="-122"/>
              </a:rPr>
              <a:t>網站的主題</a:t>
            </a:r>
            <a:br>
              <a:rPr lang="en-US" altLang="zh-TW" sz="1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altLang="zh-TW" sz="1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altLang="zh-TW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altLang="zh-TW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altLang="zh-TW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C48C2D5-B9FC-4B2E-A25E-E9B959791737}"/>
              </a:ext>
            </a:extLst>
          </p:cNvPr>
          <p:cNvSpPr txBox="1"/>
          <p:nvPr/>
        </p:nvSpPr>
        <p:spPr>
          <a:xfrm>
            <a:off x="1500787" y="2430469"/>
            <a:ext cx="6382657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b="1" dirty="0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86B8807B-7828-4E42-86D6-939A5397D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5108" y="-2055"/>
            <a:ext cx="4666892" cy="3481643"/>
          </a:xfrm>
          <a:custGeom>
            <a:avLst/>
            <a:gdLst>
              <a:gd name="connsiteX0" fmla="*/ 144173 w 4666892"/>
              <a:gd name="connsiteY0" fmla="*/ 0 h 3481643"/>
              <a:gd name="connsiteX1" fmla="*/ 4666892 w 4666892"/>
              <a:gd name="connsiteY1" fmla="*/ 0 h 3481643"/>
              <a:gd name="connsiteX2" fmla="*/ 4666892 w 4666892"/>
              <a:gd name="connsiteY2" fmla="*/ 2512390 h 3481643"/>
              <a:gd name="connsiteX3" fmla="*/ 4657487 w 4666892"/>
              <a:gd name="connsiteY3" fmla="*/ 2524968 h 3481643"/>
              <a:gd name="connsiteX4" fmla="*/ 2628900 w 4666892"/>
              <a:gd name="connsiteY4" fmla="*/ 3481643 h 3481643"/>
              <a:gd name="connsiteX5" fmla="*/ 0 w 4666892"/>
              <a:gd name="connsiteY5" fmla="*/ 852743 h 3481643"/>
              <a:gd name="connsiteX6" fmla="*/ 118190 w 4666892"/>
              <a:gd name="connsiteY6" fmla="*/ 70989 h 34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481643">
                <a:moveTo>
                  <a:pt x="144173" y="0"/>
                </a:moveTo>
                <a:lnTo>
                  <a:pt x="4666892" y="0"/>
                </a:lnTo>
                <a:lnTo>
                  <a:pt x="4666892" y="2512390"/>
                </a:lnTo>
                <a:lnTo>
                  <a:pt x="4657487" y="2524968"/>
                </a:lnTo>
                <a:cubicBezTo>
                  <a:pt x="4175308" y="3109233"/>
                  <a:pt x="3445594" y="3481643"/>
                  <a:pt x="2628900" y="3481643"/>
                </a:cubicBezTo>
                <a:cubicBezTo>
                  <a:pt x="1176999" y="3481643"/>
                  <a:pt x="0" y="2304644"/>
                  <a:pt x="0" y="852743"/>
                </a:cubicBezTo>
                <a:cubicBezTo>
                  <a:pt x="0" y="580512"/>
                  <a:pt x="41379" y="317945"/>
                  <a:pt x="118190" y="70989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Freeform: Shape 96">
            <a:extLst>
              <a:ext uri="{FF2B5EF4-FFF2-40B4-BE49-F238E27FC236}">
                <a16:creationId xmlns:a16="http://schemas.microsoft.com/office/drawing/2014/main" id="{648F5915-2CE1-4F74-88C5-D4366893D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093D67A-2982-4D4D-B712-BC499F127929}"/>
              </a:ext>
            </a:extLst>
          </p:cNvPr>
          <p:cNvSpPr/>
          <p:nvPr/>
        </p:nvSpPr>
        <p:spPr>
          <a:xfrm flipH="1">
            <a:off x="696677" y="277205"/>
            <a:ext cx="45719" cy="15261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CBF8CD9-31FB-4975-B663-F94E9308EB8E}"/>
              </a:ext>
            </a:extLst>
          </p:cNvPr>
          <p:cNvSpPr txBox="1"/>
          <p:nvPr/>
        </p:nvSpPr>
        <p:spPr>
          <a:xfrm>
            <a:off x="1137267" y="2411732"/>
            <a:ext cx="6096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Alin</a:t>
            </a: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網站介紹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       演唱會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       相簿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       周邊商品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       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聯絡我們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購物須知</a:t>
            </a:r>
            <a:endParaRPr kumimoji="1" lang="zh-TW" alt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0C196AB1-7A4F-4BBC-818E-C0590D803D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962"/>
          <a:stretch/>
        </p:blipFill>
        <p:spPr>
          <a:xfrm>
            <a:off x="8078451" y="3502111"/>
            <a:ext cx="4133850" cy="335588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2C48E99-84E7-41DB-AB9A-42AEF47A69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6"/>
          <a:stretch/>
        </p:blipFill>
        <p:spPr>
          <a:xfrm>
            <a:off x="8078451" y="-24580"/>
            <a:ext cx="4133850" cy="352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5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6DF31D0-02C3-4EA1-9B47-CD96B611C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5" b="796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D438D6A9-853F-4FAF-9DF2-46CE6FD8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>
            <a:normAutofit/>
          </a:bodyPr>
          <a:lstStyle/>
          <a:p>
            <a:r>
              <a:rPr kumimoji="1" lang="zh-TW" altLang="en-US" sz="4000" dirty="0">
                <a:latin typeface="Kaiti SC" panose="02010600040101010101" pitchFamily="2" charset="-122"/>
                <a:ea typeface="Kaiti SC" panose="02010600040101010101" pitchFamily="2" charset="-122"/>
              </a:rPr>
              <a:t>網站介紹</a:t>
            </a:r>
            <a:endParaRPr lang="zh-TW" altLang="en-US" sz="4000" b="1" dirty="0"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1122F393-A87E-4891-BC84-FECEB1699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4095974"/>
          </a:xfrm>
        </p:spPr>
        <p:txBody>
          <a:bodyPr>
            <a:normAutofit/>
          </a:bodyPr>
          <a:lstStyle/>
          <a:p>
            <a:r>
              <a:rPr kumimoji="1" lang="zh-TW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發布新的有關</a:t>
            </a:r>
            <a:r>
              <a:rPr kumimoji="1" lang="en-US" altLang="zh-TW" dirty="0">
                <a:latin typeface="Kaiti SC" panose="02010600040101010101" pitchFamily="2" charset="-122"/>
                <a:ea typeface="Kaiti SC" panose="02010600040101010101" pitchFamily="2" charset="-122"/>
              </a:rPr>
              <a:t>Alin</a:t>
            </a:r>
            <a:r>
              <a:rPr kumimoji="1" lang="zh-TW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的新聞與活動資訊，形象照及演唱會影音，聯繫方式以及一些周邊商品展示販賣與粉絲會員線上功能、提供資訊讓歌迷能線上購物周邊商品等，讓更多人認識</a:t>
            </a:r>
            <a:r>
              <a:rPr kumimoji="1" lang="en-US" altLang="zh-TW" dirty="0">
                <a:latin typeface="Kaiti SC" panose="02010600040101010101" pitchFamily="2" charset="-122"/>
                <a:ea typeface="Kaiti SC" panose="02010600040101010101" pitchFamily="2" charset="-122"/>
              </a:rPr>
              <a:t>Alin</a:t>
            </a:r>
            <a:endParaRPr lang="zh-TW" altLang="en-US" b="1" dirty="0"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82102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6DF31D0-02C3-4EA1-9B47-CD96B611C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D438D6A9-853F-4FAF-9DF2-46CE6FD8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864" y="679878"/>
            <a:ext cx="6619811" cy="1344975"/>
          </a:xfrm>
        </p:spPr>
        <p:txBody>
          <a:bodyPr>
            <a:normAutofit/>
          </a:bodyPr>
          <a:lstStyle/>
          <a:p>
            <a:r>
              <a:rPr kumimoji="1" lang="zh-TW" altLang="en-US" sz="4000" dirty="0">
                <a:latin typeface="Kaiti SC" panose="02010600040101010101" pitchFamily="2" charset="-122"/>
                <a:ea typeface="Kaiti SC" panose="02010600040101010101" pitchFamily="2" charset="-122"/>
              </a:rPr>
              <a:t>資料蒐集來源</a:t>
            </a:r>
            <a:endParaRPr lang="zh-TW" altLang="en-US" sz="4000" b="1" dirty="0"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1122F393-A87E-4891-BC84-FECEB1699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09" y="2407258"/>
            <a:ext cx="6768799" cy="5589767"/>
          </a:xfrm>
        </p:spPr>
        <p:txBody>
          <a:bodyPr>
            <a:normAutofit/>
          </a:bodyPr>
          <a:lstStyle/>
          <a:p>
            <a:r>
              <a:rPr kumimoji="1" lang="zh-TW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相簿、影片、周邊商品、演唱會資訊參考於網路。</a:t>
            </a:r>
            <a:endParaRPr kumimoji="1" lang="en-US" altLang="zh-TW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TW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線上購物參考於其他官方網站。</a:t>
            </a:r>
            <a:endParaRPr kumimoji="1" lang="en-US" altLang="zh-TW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TW" dirty="0"/>
          </a:p>
          <a:p>
            <a:endParaRPr lang="zh-TW" altLang="en-US" sz="2000" b="1" dirty="0"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65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2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AD35A1-0512-4835-B9CF-447D03E9A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7725"/>
            <a:ext cx="12188951" cy="51625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8DB02A2-8E08-4B17-B356-850B0C3ED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886" y="644568"/>
            <a:ext cx="5251316" cy="1627636"/>
          </a:xfrm>
        </p:spPr>
        <p:txBody>
          <a:bodyPr>
            <a:normAutofit/>
          </a:bodyPr>
          <a:lstStyle/>
          <a:p>
            <a:r>
              <a:rPr kumimoji="1" lang="zh-TW" altLang="en-US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網站設計</a:t>
            </a:r>
            <a:endParaRPr lang="zh-TW" altLang="en-US" b="1" dirty="0">
              <a:solidFill>
                <a:schemeClr val="bg1"/>
              </a:solidFill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B3A91E1-46B8-40E9-965A-8F42AE2C1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180" y="748971"/>
            <a:ext cx="6437934" cy="526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40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28D396-3EB4-4CFA-A0F8-3BA6ACD8C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1334" b="5391"/>
          <a:stretch/>
        </p:blipFill>
        <p:spPr>
          <a:xfrm>
            <a:off x="20" y="0"/>
            <a:ext cx="12191980" cy="70300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1B69DB-8C75-4E2B-B0E5-6F19CF12B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30" y="978204"/>
            <a:ext cx="3658666" cy="472627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網頁版面</a:t>
            </a:r>
            <a:r>
              <a:rPr lang="en-US" altLang="zh-TW" sz="4000" dirty="0"/>
              <a:t>-</a:t>
            </a:r>
            <a:r>
              <a:rPr lang="zh-TW" altLang="en-US" sz="4000" dirty="0"/>
              <a:t>首頁 </a:t>
            </a:r>
            <a:r>
              <a:rPr lang="en-US" altLang="zh-TW" sz="4000" dirty="0"/>
              <a:t>I’m ALIN</a:t>
            </a:r>
            <a:endParaRPr lang="zh-TW" alt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62E9A358-0B37-4681-B32C-F3B3F3A69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9094" y="1295400"/>
            <a:ext cx="7107185" cy="491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972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28D396-3EB4-4CFA-A0F8-3BA6ACD8C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59" b="6359"/>
          <a:stretch/>
        </p:blipFill>
        <p:spPr>
          <a:xfrm>
            <a:off x="20" y="0"/>
            <a:ext cx="12191980" cy="70300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1B69DB-8C75-4E2B-B0E5-6F19CF12B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29" y="978204"/>
            <a:ext cx="4352143" cy="472627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網頁版面</a:t>
            </a:r>
            <a:r>
              <a:rPr lang="en-US" altLang="zh-TW" sz="4000" dirty="0"/>
              <a:t>-Gallery</a:t>
            </a:r>
            <a:endParaRPr lang="zh-TW" altLang="en-US" sz="4000" b="1" dirty="0">
              <a:solidFill>
                <a:srgbClr val="FFFFFF"/>
              </a:solidFill>
              <a:latin typeface="Malgun Gothic Semilight" panose="020B0502040204020203" pitchFamily="34" charset="-120"/>
              <a:ea typeface="Malgun Gothic Semilight" panose="020B0502040204020203" pitchFamily="34" charset="-120"/>
              <a:cs typeface="Malgun Gothic Semilight" panose="020B0502040204020203" pitchFamily="34" charset="-12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內容版面配置區 4">
            <a:extLst>
              <a:ext uri="{FF2B5EF4-FFF2-40B4-BE49-F238E27FC236}">
                <a16:creationId xmlns:a16="http://schemas.microsoft.com/office/drawing/2014/main" id="{3F4A2FD6-C5E0-4C33-BF65-58F0ABB99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39987" y="490590"/>
            <a:ext cx="6550784" cy="5213890"/>
          </a:xfrm>
        </p:spPr>
      </p:pic>
    </p:spTree>
    <p:extLst>
      <p:ext uri="{BB962C8B-B14F-4D97-AF65-F5344CB8AC3E}">
        <p14:creationId xmlns:p14="http://schemas.microsoft.com/office/powerpoint/2010/main" val="359364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28D396-3EB4-4CFA-A0F8-3BA6ACD8C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9" b="7219"/>
          <a:stretch/>
        </p:blipFill>
        <p:spPr>
          <a:xfrm>
            <a:off x="20" y="0"/>
            <a:ext cx="12191980" cy="70300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1B69DB-8C75-4E2B-B0E5-6F19CF12B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30" y="978204"/>
            <a:ext cx="3658666" cy="472627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網頁版面</a:t>
            </a:r>
            <a:r>
              <a:rPr lang="en-US" altLang="zh-TW" sz="4000" dirty="0"/>
              <a:t>-Tour</a:t>
            </a:r>
            <a:endParaRPr lang="zh-TW" alt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0536815A-82D3-4EE8-92FF-1950D8DFB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07150" y="1612265"/>
            <a:ext cx="60466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38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149</Words>
  <Application>Microsoft Office PowerPoint</Application>
  <PresentationFormat>寬螢幕</PresentationFormat>
  <Paragraphs>30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Kaiti SC</vt:lpstr>
      <vt:lpstr>Malgun Gothic Semilight</vt:lpstr>
      <vt:lpstr>Yu Gothic UI Semibold</vt:lpstr>
      <vt:lpstr>Arial</vt:lpstr>
      <vt:lpstr>Calibri</vt:lpstr>
      <vt:lpstr>Calibri Light</vt:lpstr>
      <vt:lpstr>Maiandra GD</vt:lpstr>
      <vt:lpstr>Office 佈景主題</vt:lpstr>
      <vt:lpstr>網頁程式設計  </vt:lpstr>
      <vt:lpstr>網站名稱</vt:lpstr>
      <vt:lpstr>網站的主題    </vt:lpstr>
      <vt:lpstr>網站介紹</vt:lpstr>
      <vt:lpstr>資料蒐集來源</vt:lpstr>
      <vt:lpstr>網站設計</vt:lpstr>
      <vt:lpstr>網頁版面-首頁 I’m ALIN</vt:lpstr>
      <vt:lpstr>網頁版面-Gallery</vt:lpstr>
      <vt:lpstr>網頁版面-Tour</vt:lpstr>
      <vt:lpstr>網頁版面-SHOP</vt:lpstr>
      <vt:lpstr>網頁版面-Movie</vt:lpstr>
      <vt:lpstr>謝謝大家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世界文化遺產</dc:title>
  <dc:creator>俐妏 陳</dc:creator>
  <cp:lastModifiedBy>乙禎 鍾</cp:lastModifiedBy>
  <cp:revision>37</cp:revision>
  <dcterms:created xsi:type="dcterms:W3CDTF">2021-05-04T07:56:43Z</dcterms:created>
  <dcterms:modified xsi:type="dcterms:W3CDTF">2022-01-08T15:37:40Z</dcterms:modified>
</cp:coreProperties>
</file>

<file path=docProps/thumbnail.jpeg>
</file>